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lson Ribeiro" userId="3a8d665e15ad5d22" providerId="LiveId" clId="{1A755960-90BD-410E-A0DD-F4DF86538EB9}"/>
    <pc:docChg chg="delSld">
      <pc:chgData name="Vilson Ribeiro" userId="3a8d665e15ad5d22" providerId="LiveId" clId="{1A755960-90BD-410E-A0DD-F4DF86538EB9}" dt="2025-07-24T14:03:05.054" v="0" actId="47"/>
      <pc:docMkLst>
        <pc:docMk/>
      </pc:docMkLst>
      <pc:sldChg chg="del">
        <pc:chgData name="Vilson Ribeiro" userId="3a8d665e15ad5d22" providerId="LiveId" clId="{1A755960-90BD-410E-A0DD-F4DF86538EB9}" dt="2025-07-24T14:03:05.054" v="0" actId="47"/>
        <pc:sldMkLst>
          <pc:docMk/>
          <pc:sldMk cId="189223102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8C04C6-FE66-7E57-699F-1DE6994C7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C08537-3847-D3A2-11AE-83B863C63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DDABC9-A92E-F78C-022C-55D637179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7FD628-3850-B8A0-031C-060A31A4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F4553B-DFD4-B39E-6B04-F5D9876C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6434A4-C9A2-4B77-D236-3435D167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2A5ECE2-28BA-5CBF-B698-09B3434CB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22B07F-6731-4170-89B8-8E5ED734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797966-3ED0-1226-73A9-378E3BB48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CF0268-5BB0-FCF3-60D1-857BCFC2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5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23B0EC-416F-0BB8-9D23-1F71D41FF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66AE562-E306-0CEC-7E82-B617DDD95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9EB796-72DF-5E1C-FE07-CFE95AFF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04560D-2AEB-00F2-F1B0-50851C848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4B4C88-1E67-7049-2D0F-7F7C31CC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7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64941F-7BF8-CB41-3FE7-95FC7B969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3B4E27-B3CA-0DED-ECD8-CCD8D756B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CDA1CA-3866-907A-41D1-A70B617D5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2EEF1B-DC9B-B5DD-3F89-12E4AEE1D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A04C35-D004-1B11-484B-A48F3BEA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1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CAA39-B778-D8F1-DCE3-E6AB2F471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187B09-1214-6950-F2F8-E6997549D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A514B6F-42A0-0CDE-D889-A834A015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0AB3DA-02AD-6DE1-E93F-9F20A669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8F33C6-C595-517E-0A9A-B717C3D2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4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08A09-5884-0B53-1F57-836D1142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EADD79-3367-99AC-A17F-3FE6004F8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3A749E4-AFDE-A3E3-3AD5-F69F5F0AF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E9EAA9-24D0-6734-79C0-6F923415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ADF6F5-696A-875B-C7B9-CFB1D2355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7E0E43D-F6DD-E3BF-6C71-20EF9746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2E37D8-2D96-9B43-2C2C-0C084A40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CD668D-291D-7115-2E2B-A85D700D6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B8A664-14AC-71A2-0616-2EB343E9B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F496715-489F-022C-42E7-CDB0C15EA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125573F-A920-7180-57A4-4ACCB9956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2F8198C-30EF-4412-3E7C-1A0A3AE5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94AA9A-7726-39B9-582D-04CA4C429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A84ABF5-AAFA-596A-D973-0FC936A7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6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4AE79-1313-FA93-55B2-B6AFA0D88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25048DB-27B1-3980-4510-AB1DF322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EE745D8-7DA3-ADE8-85F7-61C5B136A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6FF33BA-CD12-7873-626C-D23B5F8C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DFD8B93-F271-9DF8-5F23-BF87954FF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F6BF498-9DC2-4B37-FF32-81F842462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8242BC6-D576-7C49-9038-52C1BF8B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3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92B7E4-9093-3005-4F03-64FDB3407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0369AE-1437-23D5-F80A-632B79CB6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6F61E0A-51FC-A07E-130B-3CC2AB418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6B5814B-8014-1355-BB3E-5C7051927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6E54F6-5B54-E074-B2C1-22D7FC73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575C11-EBDE-DE4B-3AD9-8112DDCB7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9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F46AA-68CF-2D63-E79B-E3CA2E7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075061E-1A8B-18CD-03D7-F2AAAAC83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3A7323-31C9-BD3D-F9DD-3BCC8E60B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38F4CF-7059-6ED0-2DAA-FD3671DB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DFFA0C-3F29-B4FC-E719-6BEDA676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393717-DE01-7FC0-9AC5-33138C12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540F15C-4E84-BF6D-BDA0-62A7396B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5AE161-767A-1221-D887-31149B117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409D7A-ACFF-552C-DACD-2206EC3F5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56A716-A56C-45C5-B59E-F932E6AB2362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8B0732-EF03-7825-4A03-CA995DD05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E6B919-D577-17A5-7287-D4731B0DB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23C52A-5277-4FE0-9F51-BD4538218D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3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73ACC42-A016-C556-72C3-1726163F9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790" y="2698786"/>
            <a:ext cx="1198568" cy="35326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827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Vilson Ribeiro</dc:creator>
  <cp:lastModifiedBy>Vilson Ribeiro</cp:lastModifiedBy>
  <cp:revision>1</cp:revision>
  <dcterms:created xsi:type="dcterms:W3CDTF">2025-07-24T14:01:10Z</dcterms:created>
  <dcterms:modified xsi:type="dcterms:W3CDTF">2025-07-24T14:03:07Z</dcterms:modified>
</cp:coreProperties>
</file>